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415" r:id="rId3"/>
    <p:sldId id="1342" r:id="rId4"/>
    <p:sldId id="1344" r:id="rId5"/>
    <p:sldId id="1346" r:id="rId6"/>
    <p:sldId id="362" r:id="rId7"/>
    <p:sldId id="385" r:id="rId8"/>
    <p:sldId id="370" r:id="rId9"/>
    <p:sldId id="413" r:id="rId10"/>
    <p:sldId id="414" r:id="rId11"/>
    <p:sldId id="41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45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6716C-D1BA-44F6-8145-EFEECD31C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422533-C420-4E32-8612-4C2BC823E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823DB-8C77-4676-B1F3-CDAAF60A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1A74-B3EC-4E15-8EF0-8FB74E9A25ED}" type="datetimeFigureOut">
              <a:rPr lang="en-CA" smtClean="0"/>
              <a:t>2020-01-07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A36E3-217F-46A1-A7F7-0C9BB19D0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8878F-3B74-4B6E-955F-CDC53815F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AFAF-6FC1-4E7B-90A6-0C06F38E3D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2726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01D46-6DED-4307-AD6B-CB94ADACB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9C916-10CB-4063-B006-A3777FCC3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3CCB1-7B12-4DF9-91F7-F2D0EF26C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1A74-B3EC-4E15-8EF0-8FB74E9A25ED}" type="datetimeFigureOut">
              <a:rPr lang="en-CA" smtClean="0"/>
              <a:t>2020-01-07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62BF6-5424-401B-A45F-520834073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D9F4E-ACD0-405B-ACD6-45270C3D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AFAF-6FC1-4E7B-90A6-0C06F38E3D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244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F39FF3-430A-43E9-806D-BEB1A0B154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C75CF8-BB14-4F81-8147-DA2EA9817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D6E17-445D-479A-B235-8E706DE7A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1A74-B3EC-4E15-8EF0-8FB74E9A25ED}" type="datetimeFigureOut">
              <a:rPr lang="en-CA" smtClean="0"/>
              <a:t>2020-01-07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7B4FF-8036-4541-AA65-0D99E55B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B0E72-6686-4587-B3A0-94180A26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AFAF-6FC1-4E7B-90A6-0C06F38E3D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843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79E83-4A4C-4925-8468-FB9A3F93C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421A5-5493-4120-8154-BD1EB895A9EA}" type="datetimeFigureOut">
              <a:rPr lang="en-CA"/>
              <a:pPr>
                <a:defRPr/>
              </a:pPr>
              <a:t>2020-01-07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8D930-1FA7-4A01-A937-6D96F8319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CF561-D004-4A81-A997-0FEBD0AE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D85A5-9188-4B89-A0FA-AC5E31610370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18442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E8FDC-7E70-493A-930F-B3AF1F23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7B7E2-DB82-42E8-995B-0CD5A25F5752}" type="datetimeFigureOut">
              <a:rPr lang="en-CA"/>
              <a:pPr>
                <a:defRPr/>
              </a:pPr>
              <a:t>2020-01-07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A05B0-6DED-4A51-933C-32FC36E79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15EFB-676F-4120-9A6A-5F6282C00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F7CF4-2E0E-4A78-96DB-50737AAAB0C0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95458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AF531-D056-4AD7-8007-8EDD13E09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D0FCE-5590-48C2-9F97-A10BED86A561}" type="datetimeFigureOut">
              <a:rPr lang="en-CA"/>
              <a:pPr>
                <a:defRPr/>
              </a:pPr>
              <a:t>2020-01-07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A6C86-F4C1-45F0-9D60-2A7127E8A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DD7DA-60E0-44F0-A88D-D1D41087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BF91E-18B1-417E-BFBF-17435CBB9E0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14976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78989A-BA7C-4AF8-BD99-BC0A50B98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51113-C489-497F-98C3-E268732E27EC}" type="datetimeFigureOut">
              <a:rPr lang="en-CA"/>
              <a:pPr>
                <a:defRPr/>
              </a:pPr>
              <a:t>2020-01-07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390061-8797-427F-A8AA-0BCA6B974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274457-3BC3-463D-88DE-FEB43AE4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3CBF1-8FFD-4ADD-BE1D-3428DDC40B8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89097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B061BCC-4920-4466-B06D-591474B80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6BCCE-EB70-4926-A7FB-CD9706E85F12}" type="datetimeFigureOut">
              <a:rPr lang="en-CA"/>
              <a:pPr>
                <a:defRPr/>
              </a:pPr>
              <a:t>2020-01-07</a:t>
            </a:fld>
            <a:endParaRPr lang="en-C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007CEB6-B5FA-472D-BD51-6CC4E7B91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FBF9E9-AD0A-4E9D-885C-A865F8DA8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D0E59-C9FC-471E-B2CE-1A38D56E435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73458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1F2DBDB-6250-4EFD-A6CF-7B0C1A874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549DF-DB66-4923-8B4A-426A4ACADF5F}" type="datetimeFigureOut">
              <a:rPr lang="en-CA"/>
              <a:pPr>
                <a:defRPr/>
              </a:pPr>
              <a:t>2020-01-07</a:t>
            </a:fld>
            <a:endParaRPr lang="en-C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867B6E-249F-46D6-9327-8034C306F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2E764DA-345B-47FC-98C0-E3F480374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F60CF-58A5-4B6E-9B03-694F0529561A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79194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8E89FC2-D2D5-460A-AF7B-3C23CFD8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5DB1-8FAA-46B3-8C89-A630718140F4}" type="datetimeFigureOut">
              <a:rPr lang="en-CA"/>
              <a:pPr>
                <a:defRPr/>
              </a:pPr>
              <a:t>2020-01-07</a:t>
            </a:fld>
            <a:endParaRPr lang="en-C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B8901DB-DA44-4962-B96D-B229CE8F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87EDC3-D89C-484E-8527-14A122FC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44C22-D4CD-450D-9597-2572218B66D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22187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7C37F5-6DD3-4C32-87F5-43B82AD2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D6D3E-5C6B-4F26-86AD-CD12D81C4AFD}" type="datetimeFigureOut">
              <a:rPr lang="en-CA"/>
              <a:pPr>
                <a:defRPr/>
              </a:pPr>
              <a:t>2020-01-07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49F7BB-82C1-4C6E-95E7-BDA9BF935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D60F68-8077-47DA-9C60-61E7BDE6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C1B5F-F02A-4421-830A-DC2FB27C10EE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770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AF2DB-8E9C-4508-8A12-6FD605B8D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73E11-124F-4E55-BEF8-673179BA7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A6198-F7D6-4F9B-ACBE-BD638C01C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1A74-B3EC-4E15-8EF0-8FB74E9A25ED}" type="datetimeFigureOut">
              <a:rPr lang="en-CA" smtClean="0"/>
              <a:t>2020-01-07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0C0E0-D149-42CE-A427-16DA68F71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47D58-F3F0-43CF-9EAA-8DA91CC3B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AFAF-6FC1-4E7B-90A6-0C06F38E3D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741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645F84-A929-4008-9E62-6F3DBF07A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EC32C-96DC-42D2-A1AF-15ACD7D7970A}" type="datetimeFigureOut">
              <a:rPr lang="en-CA"/>
              <a:pPr>
                <a:defRPr/>
              </a:pPr>
              <a:t>2020-01-07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579584-AD18-46F3-9C1A-993DA6571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4A2E2E-A699-4447-9CD2-B948714FB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9A02C-B15D-438A-A785-F6377B1C5063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58881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0591F-E9E7-4E57-A9C2-D28D7879A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AA669-E9C7-4C5E-9144-FAD91FA7F057}" type="datetimeFigureOut">
              <a:rPr lang="en-CA"/>
              <a:pPr>
                <a:defRPr/>
              </a:pPr>
              <a:t>2020-01-07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15BE-35F1-4F7A-A530-B0DAAC66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8EBD2-D38B-47A0-8E8B-1906C3FFB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26E72-965C-4614-A390-A32576DB7FD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47443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A7427-DB6B-4C9B-BFB3-D2A5744FB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8F528-0AAB-4A0D-A92D-C92E658A7862}" type="datetimeFigureOut">
              <a:rPr lang="en-CA"/>
              <a:pPr>
                <a:defRPr/>
              </a:pPr>
              <a:t>2020-01-07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5E53A-6B69-471D-AC7D-FC3718BA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2E8B5-C8B3-4D48-B47C-7EDCBAB44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05D66-6FFE-4A1C-9759-5DA4233C03CD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402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E3CDB-67C4-4742-BC5D-1455E4198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A2E51-AFB4-4709-BB5A-57C6D97B3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05C84-86CA-4522-BF2A-2EBC3E92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1A74-B3EC-4E15-8EF0-8FB74E9A25ED}" type="datetimeFigureOut">
              <a:rPr lang="en-CA" smtClean="0"/>
              <a:t>2020-01-07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43C9E-57B3-4F4F-99B5-2DF55BA8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F57CB-E477-4282-B266-496C087AF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AFAF-6FC1-4E7B-90A6-0C06F38E3D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907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04C74-5A2B-493A-9660-C15742975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CF099-12ED-4B96-876F-223A47A84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23B88-00DE-4C13-9E19-A25A20394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F2AF0-63F4-4515-9804-02D3BC95A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1A74-B3EC-4E15-8EF0-8FB74E9A25ED}" type="datetimeFigureOut">
              <a:rPr lang="en-CA" smtClean="0"/>
              <a:t>2020-01-07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9017B-8CF2-4FEF-9557-8712D1CA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3915B-18D9-4D87-B020-D6860F872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AFAF-6FC1-4E7B-90A6-0C06F38E3D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8469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9A412-86BA-4063-8FFE-48EEAB60E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53CDF-DAFA-43E4-9D6C-7682EED55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2A6BE-DBF5-43A3-A381-154187DC4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69A012-895B-4BF2-825B-80063E797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8F44D4-ABB8-48C0-8CDF-D4A71CBCDA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A922F3-A136-4770-B19B-67994B74B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1A74-B3EC-4E15-8EF0-8FB74E9A25ED}" type="datetimeFigureOut">
              <a:rPr lang="en-CA" smtClean="0"/>
              <a:t>2020-01-07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A3990E-93C6-4D9F-8A5B-A8BC1E8F4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F7AC11-8C3B-4437-9571-9D0088E6F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AFAF-6FC1-4E7B-90A6-0C06F38E3D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501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A9B40-8312-4DA2-AD7E-18E0D9339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45A90-AC68-402A-9386-BB08E26C7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1A74-B3EC-4E15-8EF0-8FB74E9A25ED}" type="datetimeFigureOut">
              <a:rPr lang="en-CA" smtClean="0"/>
              <a:t>2020-01-07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DB7390-93C3-4C9C-89A5-73B44B75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9D6E4F-07B0-4A6D-BE65-C0968B2B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AFAF-6FC1-4E7B-90A6-0C06F38E3D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661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E35831-A344-4020-A018-41767AA5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1A74-B3EC-4E15-8EF0-8FB74E9A25ED}" type="datetimeFigureOut">
              <a:rPr lang="en-CA" smtClean="0"/>
              <a:t>2020-01-07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71A6F8-6512-405A-BE78-822621C38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88DA3-B059-43DD-8E9B-AF124DD8C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AFAF-6FC1-4E7B-90A6-0C06F38E3D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836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5777A-70C5-4B7F-B6FF-9D34F5F89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3530F-37BA-49D9-9CF2-16DA01DF3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141A8-FB65-47C6-A4E2-FD95E3EA8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BFF50-3165-4CCD-A2F3-A932F9D37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1A74-B3EC-4E15-8EF0-8FB74E9A25ED}" type="datetimeFigureOut">
              <a:rPr lang="en-CA" smtClean="0"/>
              <a:t>2020-01-07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33F78-BC24-4CEF-BD39-784E4082F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BCD07-A2D9-4B76-A0AF-735F3D676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AFAF-6FC1-4E7B-90A6-0C06F38E3D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7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EDD5C-F998-4E4E-A469-36771F510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4C8E36-B65A-410C-9456-F1907228C5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8A5E8-B0B0-4D02-96BF-34054CE36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431C4-41D7-4F9A-9FBD-5D148BC1B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1A74-B3EC-4E15-8EF0-8FB74E9A25ED}" type="datetimeFigureOut">
              <a:rPr lang="en-CA" smtClean="0"/>
              <a:t>2020-01-07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B3792-7621-4F07-BDD2-55AF0A4FC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A9B33-CBDA-4924-B4C8-8F53453EA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AFAF-6FC1-4E7B-90A6-0C06F38E3D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991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77003C-8039-4D36-B48D-0BEE9B8FF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EEB0D-0C80-4608-8086-3F2FBC866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964E6-58CC-4E72-9E11-D530B3959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1A74-B3EC-4E15-8EF0-8FB74E9A25ED}" type="datetimeFigureOut">
              <a:rPr lang="en-CA" smtClean="0"/>
              <a:t>2020-01-07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C851B-FFAF-4F34-8509-563164DB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E4EE7-3B0C-46A5-BBC5-DC41D85FD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1AFAF-6FC1-4E7B-90A6-0C06F38E3D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057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AC53A59-0889-4F2B-AED7-FB24C331DA1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F29CEE8-080E-400C-84AE-F5EEE8A960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60086-D353-4E24-99E3-688321C24D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0C44E5-226A-4D28-B3BB-23EE241E3CB7}" type="datetimeFigureOut">
              <a:rPr lang="en-CA"/>
              <a:pPr>
                <a:defRPr/>
              </a:pPr>
              <a:t>2020-01-07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E7E82-671B-4440-BFB1-680ECFAEB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3A42F-DF98-4719-924C-54D4D457E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83E43EF-9613-4EA9-A69B-71BE37193ADB}" type="slidenum">
              <a:rPr lang="en-CA" altLang="en-US"/>
              <a:pPr/>
              <a:t>‹#›</a:t>
            </a:fld>
            <a:endParaRPr lang="en-CA" altLang="en-US"/>
          </a:p>
        </p:txBody>
      </p:sp>
      <p:pic>
        <p:nvPicPr>
          <p:cNvPr id="1031" name="Picture 1">
            <a:extLst>
              <a:ext uri="{FF2B5EF4-FFF2-40B4-BE49-F238E27FC236}">
                <a16:creationId xmlns:a16="http://schemas.microsoft.com/office/drawing/2014/main" id="{6EEA36AD-8049-4096-9FE8-A1DDB5B092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1" y="31750"/>
            <a:ext cx="12065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">
            <a:extLst>
              <a:ext uri="{FF2B5EF4-FFF2-40B4-BE49-F238E27FC236}">
                <a16:creationId xmlns:a16="http://schemas.microsoft.com/office/drawing/2014/main" id="{A798C0C2-90BE-4341-9CE6-19C50D50AC5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1"/>
            <a:ext cx="192616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76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>
            <a:extLst>
              <a:ext uri="{FF2B5EF4-FFF2-40B4-BE49-F238E27FC236}">
                <a16:creationId xmlns:a16="http://schemas.microsoft.com/office/drawing/2014/main" id="{3E472EAA-A4F5-4F8B-8612-CC24DBA86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811" y="2290485"/>
            <a:ext cx="600950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Exercice de simulation médias</a:t>
            </a: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80405CD-ACFB-4CED-8A91-D96B61EAD6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23" y="0"/>
            <a:ext cx="5149680" cy="137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44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E0625-4769-4754-9CE2-7996E592A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0561" y="771787"/>
            <a:ext cx="7116661" cy="5478011"/>
          </a:xfrm>
        </p:spPr>
        <p:txBody>
          <a:bodyPr/>
          <a:lstStyle/>
          <a:p>
            <a:pPr algn="ctr"/>
            <a:endParaRPr lang="en-CA" dirty="0"/>
          </a:p>
          <a:p>
            <a:pPr algn="ctr"/>
            <a:endParaRPr lang="en-CA" dirty="0"/>
          </a:p>
          <a:p>
            <a:pPr marL="0" indent="0" algn="ctr">
              <a:buNone/>
            </a:pPr>
            <a:r>
              <a:rPr lang="en-CA" sz="15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30788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542" y="212521"/>
            <a:ext cx="8914938" cy="1089176"/>
          </a:xfrm>
        </p:spPr>
        <p:txBody>
          <a:bodyPr>
            <a:normAutofit fontScale="90000"/>
          </a:bodyPr>
          <a:lstStyle/>
          <a:p>
            <a:pPr algn="ctr"/>
            <a:br>
              <a:rPr lang="en-CA" sz="3800" b="1" dirty="0"/>
            </a:br>
            <a:r>
              <a:rPr lang="en-CA" sz="3800" b="1" dirty="0" err="1"/>
              <a:t>Pourquoi</a:t>
            </a:r>
            <a:r>
              <a:rPr lang="en-CA" sz="3800" b="1" dirty="0"/>
              <a:t> les </a:t>
            </a:r>
            <a:r>
              <a:rPr lang="en-CA" sz="3800" b="1" dirty="0" err="1"/>
              <a:t>médias</a:t>
            </a:r>
            <a:r>
              <a:rPr lang="en-CA" sz="3800" b="1" dirty="0"/>
              <a:t> </a:t>
            </a:r>
            <a:r>
              <a:rPr lang="en-CA" sz="3800" b="1" dirty="0" err="1"/>
              <a:t>simulés</a:t>
            </a:r>
            <a:r>
              <a:rPr lang="en-CA" sz="3800" b="1" dirty="0"/>
              <a:t>?</a:t>
            </a:r>
            <a:br>
              <a:rPr lang="en-CA" sz="3800" b="1" dirty="0"/>
            </a:br>
            <a:r>
              <a:rPr lang="fr-FR" sz="1600" dirty="0"/>
              <a:t>"La plus grande menace pour une opération est un changement radical d'opinion."</a:t>
            </a:r>
            <a:br>
              <a:rPr lang="en-CA" sz="1600" dirty="0"/>
            </a:br>
            <a:r>
              <a:rPr lang="en-CA" sz="1600" dirty="0"/>
              <a:t>                                                                                                  Andrew Exum (2012)</a:t>
            </a:r>
            <a:br>
              <a:rPr lang="en-CA" sz="1600" dirty="0"/>
            </a:br>
            <a:endParaRPr lang="en-CA" sz="1600" dirty="0"/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683395" y="1566780"/>
            <a:ext cx="10982425" cy="487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87655" indent="-287655" fontAlgn="auto">
              <a:spcAft>
                <a:spcPts val="0"/>
              </a:spcAft>
              <a:defRPr/>
            </a:pPr>
            <a:r>
              <a:rPr lang="fr-FR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dirigeants, le personnel clé et le personnel des affaires publiques / des relations sont sous surveillance constante et intense pendant une crise</a:t>
            </a:r>
          </a:p>
          <a:p>
            <a:pPr marL="287655" indent="-287655" fontAlgn="auto">
              <a:spcAft>
                <a:spcPts val="0"/>
              </a:spcAft>
              <a:defRPr/>
            </a:pPr>
            <a:r>
              <a:rPr lang="fr-FR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 maintenant des cycles de nouvelles imprévisibles dans les 24 heures de couverture des nouvelles (officielles et non officielles)</a:t>
            </a:r>
          </a:p>
          <a:p>
            <a:pPr marL="287655" indent="-287655" fontAlgn="auto">
              <a:spcAft>
                <a:spcPts val="0"/>
              </a:spcAft>
              <a:defRPr/>
            </a:pPr>
            <a:r>
              <a:rPr lang="fr-FR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technologie a changé l'environnement médiatique - composante essentielle de la réponse aux crises contemporaine</a:t>
            </a:r>
          </a:p>
          <a:p>
            <a:pPr marL="287655" indent="-287655" fontAlgn="auto">
              <a:spcAft>
                <a:spcPts val="0"/>
              </a:spcAft>
              <a:defRPr/>
            </a:pPr>
            <a:r>
              <a:rPr lang="fr-FR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2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prosommateurs</a:t>
            </a:r>
            <a:r>
              <a:rPr lang="fr-FR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(consommateurs / producteurs), les influenceurs et les acteurs étatiques / commerciaux peuvent contrôler le récit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Résultat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leadership / le personnel clé doit engager et considérer l'impact des médias pendant la crise et la prise de décision</a:t>
            </a:r>
            <a:endParaRPr lang="en-CA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sz="2400" kern="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16632"/>
            <a:ext cx="8568952" cy="1143000"/>
          </a:xfrm>
        </p:spPr>
        <p:txBody>
          <a:bodyPr>
            <a:normAutofit/>
          </a:bodyPr>
          <a:lstStyle/>
          <a:p>
            <a:pPr algn="ctr"/>
            <a:r>
              <a:rPr lang="en-CA" sz="3800" b="1" dirty="0" err="1"/>
              <a:t>Méthodologie</a:t>
            </a:r>
            <a:br>
              <a:rPr lang="en-CA" sz="3800" b="1" dirty="0"/>
            </a:br>
            <a:r>
              <a:rPr lang="en-CA" sz="3600" b="1" i="1" dirty="0"/>
              <a:t>Simulation pas </a:t>
            </a:r>
            <a:r>
              <a:rPr lang="en-CA" sz="3600" b="1" i="1" dirty="0" err="1"/>
              <a:t>parodie</a:t>
            </a:r>
            <a:endParaRPr lang="en-CA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88" y="1735404"/>
            <a:ext cx="11309685" cy="4824412"/>
          </a:xfrm>
        </p:spPr>
        <p:txBody>
          <a:bodyPr/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réalisme dans les moyens, la méthode, la conception et la livraison des produits de l'environnement de l'information - site Web de nouvelles agrégées sur le Web, médias sociaux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engagements réalistes et pertinents à partir de plateformes en ligne et de médias sociaux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conception d'un environnement d'information basé sur des objectifs de formation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livraison et engagement 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progressifs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environnement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d'apprentissage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sûr</a:t>
            </a:r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600" b="1" dirty="0"/>
              <a:t>Brunswick Charlie 2020</a:t>
            </a:r>
            <a:br>
              <a:rPr lang="en-CA" sz="3600" b="1" dirty="0"/>
            </a:br>
            <a:r>
              <a:rPr lang="en-CA" sz="3600" b="1" dirty="0" err="1"/>
              <a:t>Environnement</a:t>
            </a:r>
            <a:r>
              <a:rPr lang="en-CA" sz="3600" b="1" dirty="0"/>
              <a:t> </a:t>
            </a:r>
            <a:r>
              <a:rPr lang="en-CA" sz="3600" b="1" dirty="0" err="1"/>
              <a:t>informationnel</a:t>
            </a:r>
            <a:endParaRPr lang="en-C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63" y="1850458"/>
            <a:ext cx="11386686" cy="4525963"/>
          </a:xfrm>
        </p:spPr>
        <p:txBody>
          <a:bodyPr/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reflétera le dialogue et les messages de l'agence, les commentaires du public, la couverture / réponse des médias traditionnels</a:t>
            </a:r>
          </a:p>
          <a:p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Chatter (exercice Twitter) - Messagerie en direct et engagement</a:t>
            </a:r>
          </a:p>
          <a:p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VNN (site de nouvelles agrégées) - Nouvelles en ligne et clips vidéo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comprend un contenu pré-scripté et dynamique qui reflète les réponses de l'AT à travers des entretiens avec les médias de l'exercice par téléphone et en personne devant la caméra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accès rapide aux sites pour faciliter la facilité d'utilisation</a:t>
            </a:r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>
            <a:extLst>
              <a:ext uri="{FF2B5EF4-FFF2-40B4-BE49-F238E27FC236}">
                <a16:creationId xmlns:a16="http://schemas.microsoft.com/office/drawing/2014/main" id="{D3EECDDA-3078-4027-B563-1661A51D0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188914"/>
            <a:ext cx="7005637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2">
            <a:extLst>
              <a:ext uri="{FF2B5EF4-FFF2-40B4-BE49-F238E27FC236}">
                <a16:creationId xmlns:a16="http://schemas.microsoft.com/office/drawing/2014/main" id="{C28A8825-4137-4142-860C-4FD9359D48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1" y="188914"/>
            <a:ext cx="7148513" cy="659288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Content Placeholder 1">
            <a:extLst>
              <a:ext uri="{FF2B5EF4-FFF2-40B4-BE49-F238E27FC236}">
                <a16:creationId xmlns:a16="http://schemas.microsoft.com/office/drawing/2014/main" id="{1BECCC86-0222-46C7-94BB-004778F227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2888" y="260350"/>
            <a:ext cx="6807200" cy="64087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Content Placeholder 1">
            <a:extLst>
              <a:ext uri="{FF2B5EF4-FFF2-40B4-BE49-F238E27FC236}">
                <a16:creationId xmlns:a16="http://schemas.microsoft.com/office/drawing/2014/main" id="{A2B04CF8-A536-49C5-872D-1D483AE452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0" y="34926"/>
            <a:ext cx="5473700" cy="70961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Content Placeholder 1">
            <a:extLst>
              <a:ext uri="{FF2B5EF4-FFF2-40B4-BE49-F238E27FC236}">
                <a16:creationId xmlns:a16="http://schemas.microsoft.com/office/drawing/2014/main" id="{9E2BA04C-52DD-44BF-AB94-0FEF748AF2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6275" y="-4763"/>
            <a:ext cx="5183188" cy="684688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257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1_Office Theme</vt:lpstr>
      <vt:lpstr>PowerPoint Presentation</vt:lpstr>
      <vt:lpstr> Pourquoi les médias simulés? "La plus grande menace pour une opération est un changement radical d'opinion."                                                                                                   Andrew Exum (2012) </vt:lpstr>
      <vt:lpstr>Méthodologie Simulation pas parodie</vt:lpstr>
      <vt:lpstr>Brunswick Charlie 2020 Environnement informationnel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Gallant, Peter (DPS/MSP)</dc:creator>
  <cp:lastModifiedBy>Lussier, Pete (DPS/MSP)</cp:lastModifiedBy>
  <cp:revision>7</cp:revision>
  <dcterms:created xsi:type="dcterms:W3CDTF">2019-12-02T16:28:44Z</dcterms:created>
  <dcterms:modified xsi:type="dcterms:W3CDTF">2020-01-07T18:33:29Z</dcterms:modified>
</cp:coreProperties>
</file>